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9"/>
  </p:notesMasterIdLst>
  <p:sldIdLst>
    <p:sldId id="256" r:id="rId2"/>
    <p:sldId id="257" r:id="rId3"/>
    <p:sldId id="261" r:id="rId4"/>
    <p:sldId id="262" r:id="rId5"/>
    <p:sldId id="265" r:id="rId6"/>
    <p:sldId id="270" r:id="rId7"/>
    <p:sldId id="260" r:id="rId8"/>
    <p:sldId id="267" r:id="rId9"/>
    <p:sldId id="264" r:id="rId10"/>
    <p:sldId id="266" r:id="rId11"/>
    <p:sldId id="274" r:id="rId12"/>
    <p:sldId id="271" r:id="rId13"/>
    <p:sldId id="273" r:id="rId14"/>
    <p:sldId id="272" r:id="rId15"/>
    <p:sldId id="263" r:id="rId16"/>
    <p:sldId id="268" r:id="rId17"/>
    <p:sldId id="269" r:id="rId1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320" autoAdjust="0"/>
  </p:normalViewPr>
  <p:slideViewPr>
    <p:cSldViewPr snapToGrid="0">
      <p:cViewPr varScale="1">
        <p:scale>
          <a:sx n="87" d="100"/>
          <a:sy n="87" d="100"/>
        </p:scale>
        <p:origin x="49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D0AAC3-6C9F-432F-BA5E-F7DEB9DB6FD3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D5404F-FB13-4A35-9EF0-A910C269BB4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0988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>
              <a:latin typeface="不忘フェルトペン書体04" panose="02000600000000000000" pitchFamily="50" charset="-128"/>
              <a:ea typeface="不忘フェルトペン書体04" panose="02000600000000000000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D5404F-FB13-4A35-9EF0-A910C269BB4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8320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9163425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9002053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5692968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7996164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795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2009443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6583870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7841297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780013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0637290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8507276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EFB7B9E-3E61-4EF9-8C48-3312EFE10B82}" type="datetimeFigureOut">
              <a:rPr kumimoji="1" lang="ja-JP" altLang="en-US" smtClean="0"/>
              <a:t>2020/2/4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BDB50F3-1278-4F53-B0DB-6122BE2D98A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194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 spd="slow">
    <p:wipe/>
  </p:transition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00051" y="1521069"/>
            <a:ext cx="10058400" cy="2810786"/>
          </a:xfrm>
        </p:spPr>
        <p:txBody>
          <a:bodyPr anchor="t">
            <a:normAutofit/>
          </a:bodyPr>
          <a:lstStyle/>
          <a:p>
            <a:pPr algn="ctr"/>
            <a:r>
              <a:rPr kumimoji="1" lang="en-US" altLang="ja-JP" sz="6600" b="1" dirty="0" smtClean="0">
                <a:latin typeface="+mn-ea"/>
                <a:ea typeface="+mn-ea"/>
              </a:rPr>
              <a:t>3D</a:t>
            </a:r>
            <a:r>
              <a:rPr kumimoji="1" lang="ja-JP" altLang="en-US" sz="6600" b="1" dirty="0" smtClean="0">
                <a:latin typeface="+mn-ea"/>
                <a:ea typeface="+mn-ea"/>
              </a:rPr>
              <a:t>ゲーム制作の取り組み</a:t>
            </a:r>
            <a:r>
              <a:rPr lang="en-US" altLang="ja-JP" sz="6600" b="1" dirty="0">
                <a:latin typeface="+mn-ea"/>
                <a:ea typeface="+mn-ea"/>
              </a:rPr>
              <a:t/>
            </a:r>
            <a:br>
              <a:rPr lang="en-US" altLang="ja-JP" sz="6600" b="1" dirty="0">
                <a:latin typeface="+mn-ea"/>
                <a:ea typeface="+mn-ea"/>
              </a:rPr>
            </a:br>
            <a:r>
              <a:rPr lang="en-US" altLang="ja-JP" sz="6600" b="1" dirty="0" smtClean="0">
                <a:latin typeface="+mn-ea"/>
                <a:ea typeface="+mn-ea"/>
              </a:rPr>
              <a:t/>
            </a:r>
            <a:br>
              <a:rPr lang="en-US" altLang="ja-JP" sz="6600" b="1" dirty="0" smtClean="0">
                <a:latin typeface="+mn-ea"/>
                <a:ea typeface="+mn-ea"/>
              </a:rPr>
            </a:br>
            <a:r>
              <a:rPr lang="ja-JP" altLang="en-US" sz="5400" b="1" dirty="0" smtClean="0">
                <a:latin typeface="+mn-ea"/>
                <a:ea typeface="+mn-ea"/>
              </a:rPr>
              <a:t>作品タイトル</a:t>
            </a:r>
            <a:r>
              <a:rPr lang="ja-JP" altLang="en-US" sz="6600" b="1" dirty="0" smtClean="0">
                <a:latin typeface="+mn-ea"/>
                <a:ea typeface="+mn-ea"/>
              </a:rPr>
              <a:t>：</a:t>
            </a:r>
            <a:r>
              <a:rPr lang="en-US" altLang="ja-JP" sz="7200" b="1" dirty="0" smtClean="0">
                <a:latin typeface="+mn-ea"/>
                <a:ea typeface="+mn-ea"/>
              </a:rPr>
              <a:t>Action</a:t>
            </a:r>
            <a:r>
              <a:rPr lang="ja-JP" altLang="en-US" sz="7200" b="1" dirty="0" smtClean="0">
                <a:latin typeface="+mn-ea"/>
                <a:ea typeface="+mn-ea"/>
              </a:rPr>
              <a:t>３</a:t>
            </a:r>
            <a:r>
              <a:rPr lang="en-US" altLang="ja-JP" sz="7200" b="1" dirty="0" smtClean="0">
                <a:latin typeface="+mn-ea"/>
                <a:ea typeface="+mn-ea"/>
              </a:rPr>
              <a:t>D</a:t>
            </a:r>
            <a:endParaRPr kumimoji="1" lang="ja-JP" altLang="en-US" sz="4000" b="1" dirty="0">
              <a:latin typeface="+mn-ea"/>
              <a:ea typeface="+mn-ea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ja-JP" altLang="en-US" dirty="0" smtClean="0"/>
              <a:t>　　</a:t>
            </a:r>
            <a:r>
              <a:rPr kumimoji="1" lang="ja-JP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発表日：   令和</a:t>
            </a:r>
            <a:r>
              <a:rPr kumimoji="1" lang="en-US" altLang="ja-JP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r>
            <a:r>
              <a:rPr kumimoji="1" lang="ja-JP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年</a:t>
            </a:r>
            <a:r>
              <a:rPr lang="en-US" altLang="ja-JP" b="1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r>
            <a:r>
              <a:rPr kumimoji="1" lang="ja-JP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月</a:t>
            </a:r>
            <a:r>
              <a:rPr lang="en-US" altLang="ja-JP" b="1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4</a:t>
            </a:r>
            <a:r>
              <a:rPr kumimoji="1" lang="ja-JP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日　</a:t>
            </a:r>
            <a:r>
              <a:rPr kumimoji="1" lang="en-US" altLang="ja-JP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kumimoji="1" lang="en-US" altLang="ja-JP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発表者：</a:t>
            </a:r>
            <a:r>
              <a:rPr kumimoji="1" lang="en-US" altLang="ja-JP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2GM04</a:t>
            </a:r>
            <a:r>
              <a:rPr kumimoji="1" lang="ja-JP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足立拓海</a:t>
            </a:r>
            <a:endParaRPr kumimoji="1" lang="ja-JP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095398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制作への取り組み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7" t="22965" r="58183" b="47326"/>
          <a:stretch/>
        </p:blipFill>
        <p:spPr>
          <a:xfrm>
            <a:off x="4765964" y="3277548"/>
            <a:ext cx="5485476" cy="281796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5" name="図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13" t="14366" r="30119" b="69795"/>
          <a:stretch/>
        </p:blipFill>
        <p:spPr>
          <a:xfrm>
            <a:off x="1364211" y="1824778"/>
            <a:ext cx="8887229" cy="1365352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7" name="屈折矢印 6"/>
          <p:cNvSpPr/>
          <p:nvPr/>
        </p:nvSpPr>
        <p:spPr>
          <a:xfrm rot="5400000">
            <a:off x="2503055" y="3657600"/>
            <a:ext cx="1708727" cy="1607127"/>
          </a:xfrm>
          <a:prstGeom prst="bentUpArrow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47214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制作への取り組み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937" y="1847205"/>
            <a:ext cx="7962498" cy="4265895"/>
          </a:xfrm>
          <a:prstGeom prst="rect">
            <a:avLst/>
          </a:prstGeom>
        </p:spPr>
      </p:pic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022731" y="2089740"/>
            <a:ext cx="6169269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XML</a:t>
            </a:r>
            <a:r>
              <a:rPr kumimoji="1"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ドキュメントコメント</a:t>
            </a:r>
            <a:r>
              <a:rPr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後から見てもわかりやすく</a:t>
            </a:r>
            <a: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region</a:t>
            </a: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プラグマを用い、</a:t>
            </a:r>
            <a: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ソースを短くまとめる</a:t>
            </a:r>
            <a:endParaRPr kumimoji="1" lang="en-US" altLang="ja-JP" sz="40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366015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現在の作業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3" name="Unity 2018.4.12f1 Personal - SampleScene.unity - New Unity Project - PC, Mac &amp; Linux Standalone_ _DX11_ 2020_02_04 10_31_01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8316" y="1737360"/>
            <a:ext cx="8894883" cy="448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48860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現在</a:t>
            </a:r>
            <a:r>
              <a:rPr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</a:t>
            </a:r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作業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80375" y="1845734"/>
            <a:ext cx="10292209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Unity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では、クリックするだけ</a:t>
            </a: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…</a:t>
            </a:r>
            <a:b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endParaRPr lang="en-US" altLang="ja-JP" sz="4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DirectX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だと、</a:t>
            </a:r>
            <a:endParaRPr kumimoji="1"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座標登録</a:t>
            </a:r>
            <a:endParaRPr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が必要になり、複雑</a:t>
            </a:r>
            <a:endParaRPr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260456" y="3973261"/>
            <a:ext cx="4923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レンダリング設定</a:t>
            </a:r>
            <a:endParaRPr kumimoji="1" lang="ja-JP" altLang="en-US" sz="4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9069850" y="3864887"/>
            <a:ext cx="41716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描写</a:t>
            </a:r>
            <a:endParaRPr kumimoji="1" lang="ja-JP" altLang="en-US" sz="4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47984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振り返り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6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97280" y="1823798"/>
            <a:ext cx="10058400" cy="42531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良かった点</a:t>
            </a:r>
            <a:r>
              <a:rPr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Win32API</a:t>
            </a:r>
            <a:r>
              <a:rPr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や</a:t>
            </a:r>
            <a:r>
              <a:rPr lang="en-US" altLang="ja-JP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DirectX9</a:t>
            </a:r>
            <a:r>
              <a:rPr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の知識を深めた</a:t>
            </a:r>
            <a:r>
              <a:rPr lang="en-US" altLang="ja-JP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Engine</a:t>
            </a:r>
            <a:r>
              <a:rPr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を使うと分からない苦労ができた</a:t>
            </a:r>
            <a:endParaRPr lang="en-US" altLang="ja-JP" sz="40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良くなかった点</a:t>
            </a:r>
            <a:r>
              <a:rPr lang="en-US" altLang="ja-JP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　設計の段階で未来を見据えていなかった</a:t>
            </a:r>
            <a:endParaRPr lang="en-US" altLang="ja-JP" sz="40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36106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今後</a:t>
            </a:r>
            <a:r>
              <a:rPr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</a:t>
            </a:r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予定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07011" y="1845734"/>
            <a:ext cx="10438938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現在の</a:t>
            </a:r>
            <a:r>
              <a:rPr lang="ja-JP" altLang="en-US" sz="40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環境</a:t>
            </a:r>
            <a:r>
              <a:rPr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に</a:t>
            </a:r>
            <a:r>
              <a:rPr lang="en-US" altLang="ja-JP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DirectX9</a:t>
            </a:r>
            <a:r>
              <a:rPr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では古すぎる</a:t>
            </a:r>
            <a: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→</a:t>
            </a:r>
            <a:r>
              <a:rPr lang="en-US" altLang="ja-JP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DirectX11</a:t>
            </a:r>
            <a:r>
              <a:rPr lang="ja-JP" altLang="en-US" sz="40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バージョンでも作成をします</a:t>
            </a:r>
            <a:endParaRPr lang="en-US" altLang="ja-JP" sz="40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　ステージと敵を配置し、</a:t>
            </a:r>
            <a: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　ゴールすることができるまでを</a:t>
            </a:r>
            <a:r>
              <a:rPr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3600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sz="36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　中間目標として取り組みます。</a:t>
            </a:r>
            <a:endParaRPr lang="en-US" altLang="ja-JP" sz="36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3372759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4294967295"/>
          </p:nvPr>
        </p:nvSpPr>
        <p:spPr>
          <a:xfrm>
            <a:off x="378835" y="2768600"/>
            <a:ext cx="11628437" cy="40243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72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ご清聴ありがとうございました</a:t>
            </a:r>
            <a:endParaRPr kumimoji="1" lang="en-US" altLang="ja-JP" sz="7200" b="1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4380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4294967295"/>
          </p:nvPr>
        </p:nvSpPr>
        <p:spPr>
          <a:xfrm>
            <a:off x="334874" y="1203570"/>
            <a:ext cx="11628437" cy="40243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なんで作ろうと思ったか</a:t>
            </a:r>
            <a:r>
              <a:rPr kumimoji="1" lang="en-US" altLang="ja-JP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(</a:t>
            </a:r>
            <a:r>
              <a:rPr kumimoji="1" lang="ja-JP" altLang="en-US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作るきっかけ</a:t>
            </a:r>
            <a:r>
              <a:rPr kumimoji="1" lang="en-US" altLang="ja-JP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)</a:t>
            </a:r>
          </a:p>
          <a:p>
            <a:pPr marL="0" indent="0">
              <a:buNone/>
            </a:pPr>
            <a:r>
              <a:rPr lang="en-US" altLang="ja-JP" sz="1050" b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DirectX9</a:t>
            </a:r>
            <a:r>
              <a:rPr lang="ja-JP" altLang="en-US" sz="1050" b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を選んだ理由</a:t>
            </a:r>
            <a:endParaRPr kumimoji="1" lang="en-US" altLang="ja-JP" sz="1050" b="1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kumimoji="1" lang="en-US" altLang="ja-JP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Unity</a:t>
            </a:r>
            <a:r>
              <a:rPr kumimoji="1" lang="ja-JP" altLang="en-US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で作った物との比較</a:t>
            </a:r>
            <a:r>
              <a:rPr kumimoji="1" lang="en-US" altLang="ja-JP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/>
            </a:r>
            <a:br>
              <a:rPr kumimoji="1" lang="en-US" altLang="ja-JP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</a:br>
            <a:r>
              <a:rPr kumimoji="1" lang="en-US" altLang="ja-JP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/>
            </a:r>
            <a:br>
              <a:rPr kumimoji="1" lang="en-US" altLang="ja-JP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</a:br>
            <a:r>
              <a:rPr kumimoji="1" lang="ja-JP" altLang="en-US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ポリゴン単位でのお話</a:t>
            </a:r>
            <a:endParaRPr kumimoji="1" lang="en-US" altLang="ja-JP" sz="1050" b="1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ja-JP" altLang="en-US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モデル</a:t>
            </a:r>
            <a:r>
              <a:rPr lang="ja-JP" altLang="en-US" sz="105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作成</a:t>
            </a:r>
            <a:r>
              <a:rPr lang="ja-JP" altLang="en-US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</a:t>
            </a:r>
            <a:r>
              <a:rPr lang="ja-JP" altLang="en-US" sz="105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ツール</a:t>
            </a:r>
            <a:r>
              <a:rPr lang="ja-JP" altLang="en-US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の話</a:t>
            </a:r>
            <a:endParaRPr lang="en-US" altLang="ja-JP" sz="1050" b="1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ja-JP" altLang="en-US" sz="105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どのポリゴンから読み込んでいるか</a:t>
            </a:r>
            <a:endParaRPr lang="en-US" altLang="ja-JP" sz="1050" b="1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endParaRPr lang="en-US" altLang="ja-JP" sz="105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endParaRPr lang="en-US" altLang="ja-JP" sz="105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endParaRPr lang="en-US" altLang="ja-JP" sz="105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1538082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6600" b="1" dirty="0" smtClean="0">
                <a:latin typeface="+mj-ea"/>
              </a:rPr>
              <a:t>はじめに</a:t>
            </a:r>
            <a:endParaRPr kumimoji="1" lang="ja-JP" altLang="en-US" sz="6600" b="1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08669" y="1830594"/>
            <a:ext cx="10435617" cy="27150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5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今の状態が</a:t>
            </a:r>
            <a:r>
              <a:rPr kumimoji="1" lang="ja-JP" altLang="en-US" sz="5400" dirty="0" smtClean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完成</a:t>
            </a:r>
            <a:r>
              <a:rPr kumimoji="1" lang="ja-JP" altLang="en-US" sz="5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ではありません！</a:t>
            </a:r>
            <a:endParaRPr kumimoji="1" lang="en-US" altLang="ja-JP" sz="5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コンテンツ プレースホルダー 2"/>
          <p:cNvSpPr txBox="1">
            <a:spLocks/>
          </p:cNvSpPr>
          <p:nvPr/>
        </p:nvSpPr>
        <p:spPr>
          <a:xfrm>
            <a:off x="908668" y="2599007"/>
            <a:ext cx="10435617" cy="271504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kumimoji="1"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endParaRPr lang="en-US" altLang="ja-JP" sz="5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Font typeface="Calibri" panose="020F0502020204030204" pitchFamily="34" charset="0"/>
              <a:buNone/>
            </a:pPr>
            <a:r>
              <a:rPr lang="ja-JP" altLang="en-US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目的</a:t>
            </a:r>
            <a:r>
              <a:rPr lang="ja-JP" altLang="en-US" sz="5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：</a:t>
            </a:r>
            <a:r>
              <a:rPr lang="en-US" altLang="ja-JP" sz="5400" dirty="0" smtClean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Engine</a:t>
            </a:r>
            <a:r>
              <a:rPr lang="ja-JP" altLang="en-US" sz="5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を使わない</a:t>
            </a:r>
            <a:endParaRPr lang="en-US" altLang="ja-JP" sz="5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Font typeface="Calibri" panose="020F0502020204030204" pitchFamily="34" charset="0"/>
              <a:buNone/>
            </a:pPr>
            <a:r>
              <a:rPr lang="en-US" altLang="ja-JP" sz="5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lang="en-US" altLang="ja-JP" sz="5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lang="ja-JP" altLang="en-US" sz="5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ゲームの制作</a:t>
            </a:r>
            <a:endParaRPr lang="en-US" altLang="ja-JP" sz="5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922686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使用ツール</a:t>
            </a:r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等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826029" y="1854971"/>
            <a:ext cx="8600902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制作ツール：</a:t>
            </a:r>
            <a:r>
              <a:rPr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DirectX9</a:t>
            </a:r>
            <a:br>
              <a:rPr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		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  </a:t>
            </a: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VisualStadio2019</a:t>
            </a:r>
          </a:p>
          <a:p>
            <a:pPr marL="0" indent="0">
              <a:buNone/>
            </a:pPr>
            <a:r>
              <a:rPr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	</a:t>
            </a:r>
            <a:r>
              <a:rPr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		</a:t>
            </a: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  </a:t>
            </a:r>
            <a:r>
              <a:rPr lang="en-US" altLang="ja-JP" sz="4400" dirty="0" err="1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Github</a:t>
            </a:r>
            <a:endParaRPr kumimoji="1"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制作言語　：</a:t>
            </a:r>
            <a:r>
              <a:rPr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C</a:t>
            </a: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,</a:t>
            </a: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C++</a:t>
            </a:r>
          </a:p>
        </p:txBody>
      </p:sp>
    </p:spTree>
    <p:extLst>
      <p:ext uri="{BB962C8B-B14F-4D97-AF65-F5344CB8AC3E}">
        <p14:creationId xmlns:p14="http://schemas.microsoft.com/office/powerpoint/2010/main" val="23576541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作品</a:t>
            </a:r>
            <a:r>
              <a:rPr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</a:t>
            </a:r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内容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97280" y="2170544"/>
            <a:ext cx="10058400" cy="36985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プラットフォーム ：</a:t>
            </a: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PC</a:t>
            </a:r>
          </a:p>
          <a:p>
            <a:pPr marL="0" indent="0">
              <a:buNone/>
            </a:pPr>
            <a:r>
              <a:rPr lang="ja-JP" altLang="en-US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プレイ</a:t>
            </a: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人数</a:t>
            </a:r>
            <a:r>
              <a:rPr lang="ja-JP" altLang="en-US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　　　：</a:t>
            </a:r>
            <a:r>
              <a:rPr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1</a:t>
            </a: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人</a:t>
            </a:r>
            <a:endParaRPr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ゲーム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ジャンル　 ：アクション</a:t>
            </a:r>
            <a:endParaRPr kumimoji="1"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47378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作品</a:t>
            </a:r>
            <a:r>
              <a:rPr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</a:t>
            </a:r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内容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スーパーマリオブラザーズの</a:t>
            </a:r>
            <a:endParaRPr kumimoji="1"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1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－</a:t>
            </a: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1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を</a:t>
            </a: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3D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化</a:t>
            </a: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マリオ視点でプレイ</a:t>
            </a: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する</a:t>
            </a:r>
            <a:endParaRPr kumimoji="1"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1026" name="Picture 2" descr="https://livedoor.blogimg.jp/seiyufan/imgs/b/3/b3ae8dec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80169" b="49851"/>
          <a:stretch/>
        </p:blipFill>
        <p:spPr bwMode="auto">
          <a:xfrm>
            <a:off x="1584374" y="3243680"/>
            <a:ext cx="9084212" cy="3076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4118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現在</a:t>
            </a:r>
            <a:r>
              <a:rPr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</a:t>
            </a:r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成果物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97280" y="1847273"/>
            <a:ext cx="10058400" cy="35230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endParaRPr lang="en-US" altLang="ja-JP" sz="4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kumimoji="1" lang="ja-JP" altLang="en-US" sz="5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画面をご覧ください</a:t>
            </a:r>
            <a:endParaRPr kumimoji="1" lang="en-US" altLang="ja-JP" sz="5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1489318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97280" y="1847273"/>
            <a:ext cx="10058400" cy="35230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endParaRPr lang="en-US" altLang="ja-JP" sz="4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kumimoji="1" lang="ja-JP" altLang="en-US" sz="5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画面をご覧ください</a:t>
            </a:r>
            <a:endParaRPr kumimoji="1" lang="en-US" altLang="ja-JP" sz="5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pic>
        <p:nvPicPr>
          <p:cNvPr id="5" name="アルゴリズム動画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3849" y="158261"/>
            <a:ext cx="9685262" cy="614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0213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作品</a:t>
            </a:r>
            <a:r>
              <a:rPr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</a:t>
            </a:r>
            <a:r>
              <a:rPr lang="ja-JP" altLang="en-US" sz="6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現状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80375" y="1845734"/>
            <a:ext cx="10292209" cy="402336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3D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モデルをファイルから読み込み配置</a:t>
            </a:r>
            <a:endParaRPr lang="en-US" altLang="ja-JP" sz="16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キーボード</a:t>
            </a:r>
            <a:r>
              <a:rPr kumimoji="1" lang="ja-JP" altLang="en-US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入力</a:t>
            </a: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、文字の表示、管理クラス</a:t>
            </a:r>
            <a:endParaRPr kumimoji="1"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>
              <a:buNone/>
            </a:pP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kumimoji="1" lang="en-US" altLang="ja-JP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プレイヤーが前後左右上下の移動と回転</a:t>
            </a:r>
            <a:endParaRPr kumimoji="1"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4" name="下矢印 3"/>
          <p:cNvSpPr/>
          <p:nvPr/>
        </p:nvSpPr>
        <p:spPr>
          <a:xfrm>
            <a:off x="5168117" y="3857414"/>
            <a:ext cx="1266092" cy="98473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11844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66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制作への取り組み</a:t>
            </a:r>
            <a:endParaRPr kumimoji="1" lang="ja-JP" altLang="en-US" sz="6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097280" y="2242899"/>
            <a:ext cx="1005840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48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サンプルプログラムを解読</a:t>
            </a:r>
            <a:r>
              <a:rPr kumimoji="1" lang="en-US" altLang="ja-JP" sz="48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kumimoji="1" lang="en-US" altLang="ja-JP" sz="48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kumimoji="1"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  →実装部分の分からない所は、</a:t>
            </a:r>
            <a:r>
              <a:rPr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/>
            </a:r>
            <a:br>
              <a:rPr lang="en-US" altLang="ja-JP" sz="4400" dirty="0">
                <a:latin typeface="メイリオ" panose="020B0604030504040204" pitchFamily="50" charset="-128"/>
                <a:ea typeface="メイリオ" panose="020B0604030504040204" pitchFamily="50" charset="-128"/>
              </a:rPr>
            </a:br>
            <a:r>
              <a:rPr lang="ja-JP" altLang="en-US" sz="4400" dirty="0" smtClean="0">
                <a:latin typeface="メイリオ" panose="020B0604030504040204" pitchFamily="50" charset="-128"/>
                <a:ea typeface="メイリオ" panose="020B0604030504040204" pitchFamily="50" charset="-128"/>
              </a:rPr>
              <a:t> 　  さらに関数ごとに調べてみる</a:t>
            </a:r>
            <a:endParaRPr kumimoji="1" lang="en-US" altLang="ja-JP" sz="4400" dirty="0" smtClean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70349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レトロスペクト">
  <a:themeElements>
    <a:clrScheme name="レトロスペクト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レトロスペク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TM02900769[[fn=レトロスペクト]]</Template>
  <TotalTime>4608</TotalTime>
  <Words>122</Words>
  <Application>Microsoft Office PowerPoint</Application>
  <PresentationFormat>ワイド画面</PresentationFormat>
  <Paragraphs>54</Paragraphs>
  <Slides>17</Slides>
  <Notes>1</Notes>
  <HiddenSlides>2</HiddenSlides>
  <MMClips>2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17</vt:i4>
      </vt:variant>
    </vt:vector>
  </HeadingPairs>
  <TitlesOfParts>
    <vt:vector size="24" baseType="lpstr">
      <vt:lpstr>ＭＳ Ｐゴシック</vt:lpstr>
      <vt:lpstr>メイリオ</vt:lpstr>
      <vt:lpstr>不忘フェルトペン書体04</vt:lpstr>
      <vt:lpstr>游ゴシック</vt:lpstr>
      <vt:lpstr>Calibri</vt:lpstr>
      <vt:lpstr>Calibri Light</vt:lpstr>
      <vt:lpstr>レトロスペクト</vt:lpstr>
      <vt:lpstr>3Dゲーム制作の取り組み  作品タイトル：Action３D</vt:lpstr>
      <vt:lpstr>はじめに</vt:lpstr>
      <vt:lpstr>使用ツール等</vt:lpstr>
      <vt:lpstr>作品の内容</vt:lpstr>
      <vt:lpstr>作品の内容</vt:lpstr>
      <vt:lpstr>現在の成果物</vt:lpstr>
      <vt:lpstr>PowerPoint プレゼンテーション</vt:lpstr>
      <vt:lpstr>作品の現状</vt:lpstr>
      <vt:lpstr>制作への取り組み</vt:lpstr>
      <vt:lpstr>制作への取り組み</vt:lpstr>
      <vt:lpstr>制作への取り組み</vt:lpstr>
      <vt:lpstr>現在の作業</vt:lpstr>
      <vt:lpstr>現在の作業</vt:lpstr>
      <vt:lpstr>振り返り</vt:lpstr>
      <vt:lpstr>今後の予定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3Dゲーム制作の取り組み</dc:title>
  <dc:creator>足立 拓海</dc:creator>
  <cp:lastModifiedBy>足立 拓海</cp:lastModifiedBy>
  <cp:revision>59</cp:revision>
  <dcterms:created xsi:type="dcterms:W3CDTF">2020-01-15T00:59:57Z</dcterms:created>
  <dcterms:modified xsi:type="dcterms:W3CDTF">2020-02-04T06:17:14Z</dcterms:modified>
</cp:coreProperties>
</file>

<file path=docProps/thumbnail.jpeg>
</file>